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66" r:id="rId3"/>
    <p:sldId id="257" r:id="rId4"/>
    <p:sldId id="270" r:id="rId5"/>
    <p:sldId id="267" r:id="rId6"/>
    <p:sldId id="259" r:id="rId7"/>
    <p:sldId id="271" r:id="rId8"/>
    <p:sldId id="268" r:id="rId9"/>
    <p:sldId id="262" r:id="rId10"/>
    <p:sldId id="263" r:id="rId11"/>
    <p:sldId id="264" r:id="rId12"/>
    <p:sldId id="265" r:id="rId13"/>
    <p:sldId id="269" r:id="rId14"/>
    <p:sldId id="260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a-IR" dirty="0"/>
              <a:t>عنوان اصلی نمودار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a-I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31-4C22-A0CB-B125F802876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31-4C22-A0CB-B125F802876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31-4C22-A0CB-B125F80287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6201984"/>
        <c:axId val="75599808"/>
      </c:barChart>
      <c:catAx>
        <c:axId val="762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a-IR"/>
          </a:p>
        </c:txPr>
        <c:crossAx val="75599808"/>
        <c:crosses val="autoZero"/>
        <c:auto val="1"/>
        <c:lblAlgn val="ctr"/>
        <c:lblOffset val="100"/>
        <c:noMultiLvlLbl val="0"/>
      </c:catAx>
      <c:valAx>
        <c:axId val="75599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a-IR"/>
          </a:p>
        </c:txPr>
        <c:crossAx val="762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a-I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a-I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B59F5A-5204-4E9F-A25E-DB9C48B8C4CD}" type="doc">
      <dgm:prSet loTypeId="urn:microsoft.com/office/officeart/2005/8/layout/cycle5" loCatId="cycle" qsTypeId="urn:microsoft.com/office/officeart/2005/8/quickstyle/simple1" qsCatId="simple" csTypeId="urn:microsoft.com/office/officeart/2005/8/colors/colorful1" csCatId="colorful" phldr="0"/>
      <dgm:spPr/>
      <dgm:t>
        <a:bodyPr/>
        <a:lstStyle/>
        <a:p>
          <a:endParaRPr lang="en-US"/>
        </a:p>
      </dgm:t>
    </dgm:pt>
    <dgm:pt modelId="{1E565771-F29B-40FE-9152-16AA4DC25B19}">
      <dgm:prSet phldrT="[Text]" phldr="1"/>
      <dgm:spPr/>
      <dgm:t>
        <a:bodyPr/>
        <a:lstStyle/>
        <a:p>
          <a:endParaRPr lang="en-US"/>
        </a:p>
      </dgm:t>
    </dgm:pt>
    <dgm:pt modelId="{A94BC6B4-94EF-485F-B4CB-B28B50841CEA}" type="parTrans" cxnId="{045B3CD4-8A96-4ECA-ACCE-EA998A98F5E7}">
      <dgm:prSet/>
      <dgm:spPr/>
      <dgm:t>
        <a:bodyPr/>
        <a:lstStyle/>
        <a:p>
          <a:endParaRPr lang="en-US"/>
        </a:p>
      </dgm:t>
    </dgm:pt>
    <dgm:pt modelId="{3086230B-E2DC-4D7E-BB2A-FD6D099CCD0F}" type="sibTrans" cxnId="{045B3CD4-8A96-4ECA-ACCE-EA998A98F5E7}">
      <dgm:prSet/>
      <dgm:spPr/>
      <dgm:t>
        <a:bodyPr/>
        <a:lstStyle/>
        <a:p>
          <a:endParaRPr lang="en-US"/>
        </a:p>
      </dgm:t>
    </dgm:pt>
    <dgm:pt modelId="{987CBC07-EB01-4428-9853-BFB469E23555}">
      <dgm:prSet phldrT="[Text]" phldr="1"/>
      <dgm:spPr/>
      <dgm:t>
        <a:bodyPr/>
        <a:lstStyle/>
        <a:p>
          <a:endParaRPr lang="en-US"/>
        </a:p>
      </dgm:t>
    </dgm:pt>
    <dgm:pt modelId="{FD679B1A-0FCE-4665-88B6-4828DEE82755}" type="parTrans" cxnId="{4453A90A-C54C-4733-BE12-7AB4890BAE67}">
      <dgm:prSet/>
      <dgm:spPr/>
      <dgm:t>
        <a:bodyPr/>
        <a:lstStyle/>
        <a:p>
          <a:endParaRPr lang="en-US"/>
        </a:p>
      </dgm:t>
    </dgm:pt>
    <dgm:pt modelId="{A6D308D2-FE97-4A4E-8FED-44829B13B038}" type="sibTrans" cxnId="{4453A90A-C54C-4733-BE12-7AB4890BAE67}">
      <dgm:prSet/>
      <dgm:spPr/>
      <dgm:t>
        <a:bodyPr/>
        <a:lstStyle/>
        <a:p>
          <a:endParaRPr lang="en-US"/>
        </a:p>
      </dgm:t>
    </dgm:pt>
    <dgm:pt modelId="{36820A88-B6BA-4B44-A166-F9A6065E60CA}">
      <dgm:prSet phldrT="[Text]" phldr="1"/>
      <dgm:spPr/>
      <dgm:t>
        <a:bodyPr/>
        <a:lstStyle/>
        <a:p>
          <a:endParaRPr lang="en-US"/>
        </a:p>
      </dgm:t>
    </dgm:pt>
    <dgm:pt modelId="{D29FBCAC-A467-4D51-8143-76466B6CAEE5}" type="parTrans" cxnId="{FFFCDC6D-DA14-4112-B2F9-1BE4EAEE1BC4}">
      <dgm:prSet/>
      <dgm:spPr/>
      <dgm:t>
        <a:bodyPr/>
        <a:lstStyle/>
        <a:p>
          <a:endParaRPr lang="en-US"/>
        </a:p>
      </dgm:t>
    </dgm:pt>
    <dgm:pt modelId="{A641E325-0EA5-41C9-B0E4-3EFC9ECB5881}" type="sibTrans" cxnId="{FFFCDC6D-DA14-4112-B2F9-1BE4EAEE1BC4}">
      <dgm:prSet/>
      <dgm:spPr/>
      <dgm:t>
        <a:bodyPr/>
        <a:lstStyle/>
        <a:p>
          <a:endParaRPr lang="en-US"/>
        </a:p>
      </dgm:t>
    </dgm:pt>
    <dgm:pt modelId="{0709D006-D237-49FB-B5A6-65027BF7978D}">
      <dgm:prSet phldrT="[Text]" phldr="1"/>
      <dgm:spPr/>
      <dgm:t>
        <a:bodyPr/>
        <a:lstStyle/>
        <a:p>
          <a:endParaRPr lang="en-US"/>
        </a:p>
      </dgm:t>
    </dgm:pt>
    <dgm:pt modelId="{DD71D002-8CE0-44EA-812D-3794AA25D27C}" type="parTrans" cxnId="{0B7F2155-C818-4586-A75C-C159E364F317}">
      <dgm:prSet/>
      <dgm:spPr/>
      <dgm:t>
        <a:bodyPr/>
        <a:lstStyle/>
        <a:p>
          <a:endParaRPr lang="en-US"/>
        </a:p>
      </dgm:t>
    </dgm:pt>
    <dgm:pt modelId="{FF8DFABA-FD80-4E4F-AF49-65138EB96792}" type="sibTrans" cxnId="{0B7F2155-C818-4586-A75C-C159E364F317}">
      <dgm:prSet/>
      <dgm:spPr/>
      <dgm:t>
        <a:bodyPr/>
        <a:lstStyle/>
        <a:p>
          <a:endParaRPr lang="en-US"/>
        </a:p>
      </dgm:t>
    </dgm:pt>
    <dgm:pt modelId="{77F6B49E-236A-4479-85AC-348FF92EAB81}">
      <dgm:prSet phldrT="[Text]" phldr="1"/>
      <dgm:spPr/>
      <dgm:t>
        <a:bodyPr/>
        <a:lstStyle/>
        <a:p>
          <a:endParaRPr lang="en-US"/>
        </a:p>
      </dgm:t>
    </dgm:pt>
    <dgm:pt modelId="{40F034F8-00F0-4CDB-9ED5-511A413ABDA2}" type="parTrans" cxnId="{E3D6FCB3-D9E1-4F20-A271-0C7F8C378C0E}">
      <dgm:prSet/>
      <dgm:spPr/>
      <dgm:t>
        <a:bodyPr/>
        <a:lstStyle/>
        <a:p>
          <a:endParaRPr lang="en-US"/>
        </a:p>
      </dgm:t>
    </dgm:pt>
    <dgm:pt modelId="{318971D9-B9DE-471C-999A-61E31E6CEDB6}" type="sibTrans" cxnId="{E3D6FCB3-D9E1-4F20-A271-0C7F8C378C0E}">
      <dgm:prSet/>
      <dgm:spPr/>
      <dgm:t>
        <a:bodyPr/>
        <a:lstStyle/>
        <a:p>
          <a:endParaRPr lang="en-US"/>
        </a:p>
      </dgm:t>
    </dgm:pt>
    <dgm:pt modelId="{B1531F3D-F126-48E5-B0C0-B6A6464B7B02}" type="pres">
      <dgm:prSet presAssocID="{F8B59F5A-5204-4E9F-A25E-DB9C48B8C4C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2420BA-27D1-4A86-97E6-2711A44C43CD}" type="pres">
      <dgm:prSet presAssocID="{1E565771-F29B-40FE-9152-16AA4DC25B1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9BED37-CD14-4CC4-AAB3-B22BAD620F22}" type="pres">
      <dgm:prSet presAssocID="{1E565771-F29B-40FE-9152-16AA4DC25B19}" presName="spNode" presStyleCnt="0"/>
      <dgm:spPr/>
    </dgm:pt>
    <dgm:pt modelId="{0DB3598A-42F2-42F8-B6F8-6C190BF1D194}" type="pres">
      <dgm:prSet presAssocID="{3086230B-E2DC-4D7E-BB2A-FD6D099CCD0F}" presName="sibTrans" presStyleLbl="sibTrans1D1" presStyleIdx="0" presStyleCnt="5"/>
      <dgm:spPr/>
      <dgm:t>
        <a:bodyPr/>
        <a:lstStyle/>
        <a:p>
          <a:endParaRPr lang="en-US"/>
        </a:p>
      </dgm:t>
    </dgm:pt>
    <dgm:pt modelId="{D5317E97-D150-40E8-B004-522FB47F4D61}" type="pres">
      <dgm:prSet presAssocID="{987CBC07-EB01-4428-9853-BFB469E2355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3C48CC-DEC2-4320-8FB6-4075463C6243}" type="pres">
      <dgm:prSet presAssocID="{987CBC07-EB01-4428-9853-BFB469E23555}" presName="spNode" presStyleCnt="0"/>
      <dgm:spPr/>
    </dgm:pt>
    <dgm:pt modelId="{C94DB93F-1F5B-4E2A-B1A4-C57CC115EB68}" type="pres">
      <dgm:prSet presAssocID="{A6D308D2-FE97-4A4E-8FED-44829B13B038}" presName="sibTrans" presStyleLbl="sibTrans1D1" presStyleIdx="1" presStyleCnt="5"/>
      <dgm:spPr/>
      <dgm:t>
        <a:bodyPr/>
        <a:lstStyle/>
        <a:p>
          <a:endParaRPr lang="en-US"/>
        </a:p>
      </dgm:t>
    </dgm:pt>
    <dgm:pt modelId="{FDC24818-E9B4-4791-8966-0AFBA9E8C162}" type="pres">
      <dgm:prSet presAssocID="{36820A88-B6BA-4B44-A166-F9A6065E60C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B568E4-1995-4959-ADEB-516E24D64A17}" type="pres">
      <dgm:prSet presAssocID="{36820A88-B6BA-4B44-A166-F9A6065E60CA}" presName="spNode" presStyleCnt="0"/>
      <dgm:spPr/>
    </dgm:pt>
    <dgm:pt modelId="{CDD0511E-B626-4A64-BFB4-A15C261C9236}" type="pres">
      <dgm:prSet presAssocID="{A641E325-0EA5-41C9-B0E4-3EFC9ECB5881}" presName="sibTrans" presStyleLbl="sibTrans1D1" presStyleIdx="2" presStyleCnt="5"/>
      <dgm:spPr/>
      <dgm:t>
        <a:bodyPr/>
        <a:lstStyle/>
        <a:p>
          <a:endParaRPr lang="en-US"/>
        </a:p>
      </dgm:t>
    </dgm:pt>
    <dgm:pt modelId="{02EA5855-AC65-431B-8934-BA3EC40C8EBD}" type="pres">
      <dgm:prSet presAssocID="{0709D006-D237-49FB-B5A6-65027BF7978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F303F1-08AB-499A-9EFE-A14638E39798}" type="pres">
      <dgm:prSet presAssocID="{0709D006-D237-49FB-B5A6-65027BF7978D}" presName="spNode" presStyleCnt="0"/>
      <dgm:spPr/>
    </dgm:pt>
    <dgm:pt modelId="{9F26A969-066C-4EDD-A9E6-2D35E15DEA80}" type="pres">
      <dgm:prSet presAssocID="{FF8DFABA-FD80-4E4F-AF49-65138EB96792}" presName="sibTrans" presStyleLbl="sibTrans1D1" presStyleIdx="3" presStyleCnt="5"/>
      <dgm:spPr/>
      <dgm:t>
        <a:bodyPr/>
        <a:lstStyle/>
        <a:p>
          <a:endParaRPr lang="en-US"/>
        </a:p>
      </dgm:t>
    </dgm:pt>
    <dgm:pt modelId="{2A7CC159-C116-4FEA-944E-4086769F43B3}" type="pres">
      <dgm:prSet presAssocID="{77F6B49E-236A-4479-85AC-348FF92EAB8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BC6041-9937-42C7-BCA1-43C902A8FB81}" type="pres">
      <dgm:prSet presAssocID="{77F6B49E-236A-4479-85AC-348FF92EAB81}" presName="spNode" presStyleCnt="0"/>
      <dgm:spPr/>
    </dgm:pt>
    <dgm:pt modelId="{500A768B-36E3-4E66-9162-E310B9751FE2}" type="pres">
      <dgm:prSet presAssocID="{318971D9-B9DE-471C-999A-61E31E6CEDB6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4453A90A-C54C-4733-BE12-7AB4890BAE67}" srcId="{F8B59F5A-5204-4E9F-A25E-DB9C48B8C4CD}" destId="{987CBC07-EB01-4428-9853-BFB469E23555}" srcOrd="1" destOrd="0" parTransId="{FD679B1A-0FCE-4665-88B6-4828DEE82755}" sibTransId="{A6D308D2-FE97-4A4E-8FED-44829B13B038}"/>
    <dgm:cxn modelId="{03B72E18-3E16-46A2-AF7B-88C7D18B1699}" type="presOf" srcId="{F8B59F5A-5204-4E9F-A25E-DB9C48B8C4CD}" destId="{B1531F3D-F126-48E5-B0C0-B6A6464B7B02}" srcOrd="0" destOrd="0" presId="urn:microsoft.com/office/officeart/2005/8/layout/cycle5"/>
    <dgm:cxn modelId="{5C05469B-8C9A-4069-BDAD-49A1B9968028}" type="presOf" srcId="{77F6B49E-236A-4479-85AC-348FF92EAB81}" destId="{2A7CC159-C116-4FEA-944E-4086769F43B3}" srcOrd="0" destOrd="0" presId="urn:microsoft.com/office/officeart/2005/8/layout/cycle5"/>
    <dgm:cxn modelId="{CD9C8DEE-213B-4B3A-8DF8-7696B38DC1F3}" type="presOf" srcId="{3086230B-E2DC-4D7E-BB2A-FD6D099CCD0F}" destId="{0DB3598A-42F2-42F8-B6F8-6C190BF1D194}" srcOrd="0" destOrd="0" presId="urn:microsoft.com/office/officeart/2005/8/layout/cycle5"/>
    <dgm:cxn modelId="{E3D6FCB3-D9E1-4F20-A271-0C7F8C378C0E}" srcId="{F8B59F5A-5204-4E9F-A25E-DB9C48B8C4CD}" destId="{77F6B49E-236A-4479-85AC-348FF92EAB81}" srcOrd="4" destOrd="0" parTransId="{40F034F8-00F0-4CDB-9ED5-511A413ABDA2}" sibTransId="{318971D9-B9DE-471C-999A-61E31E6CEDB6}"/>
    <dgm:cxn modelId="{FFFCDC6D-DA14-4112-B2F9-1BE4EAEE1BC4}" srcId="{F8B59F5A-5204-4E9F-A25E-DB9C48B8C4CD}" destId="{36820A88-B6BA-4B44-A166-F9A6065E60CA}" srcOrd="2" destOrd="0" parTransId="{D29FBCAC-A467-4D51-8143-76466B6CAEE5}" sibTransId="{A641E325-0EA5-41C9-B0E4-3EFC9ECB5881}"/>
    <dgm:cxn modelId="{50763375-62C4-4FA0-9CFA-365180C101FE}" type="presOf" srcId="{36820A88-B6BA-4B44-A166-F9A6065E60CA}" destId="{FDC24818-E9B4-4791-8966-0AFBA9E8C162}" srcOrd="0" destOrd="0" presId="urn:microsoft.com/office/officeart/2005/8/layout/cycle5"/>
    <dgm:cxn modelId="{211049B3-6CC4-4493-BC7D-C99114441642}" type="presOf" srcId="{FF8DFABA-FD80-4E4F-AF49-65138EB96792}" destId="{9F26A969-066C-4EDD-A9E6-2D35E15DEA80}" srcOrd="0" destOrd="0" presId="urn:microsoft.com/office/officeart/2005/8/layout/cycle5"/>
    <dgm:cxn modelId="{4DA942F2-DB75-4EA0-AA66-ECC2359F185D}" type="presOf" srcId="{318971D9-B9DE-471C-999A-61E31E6CEDB6}" destId="{500A768B-36E3-4E66-9162-E310B9751FE2}" srcOrd="0" destOrd="0" presId="urn:microsoft.com/office/officeart/2005/8/layout/cycle5"/>
    <dgm:cxn modelId="{18990D6C-4FBF-490A-867F-37A805E6078D}" type="presOf" srcId="{987CBC07-EB01-4428-9853-BFB469E23555}" destId="{D5317E97-D150-40E8-B004-522FB47F4D61}" srcOrd="0" destOrd="0" presId="urn:microsoft.com/office/officeart/2005/8/layout/cycle5"/>
    <dgm:cxn modelId="{B894170A-B5FD-494B-A5F8-F454B7BF1B8C}" type="presOf" srcId="{0709D006-D237-49FB-B5A6-65027BF7978D}" destId="{02EA5855-AC65-431B-8934-BA3EC40C8EBD}" srcOrd="0" destOrd="0" presId="urn:microsoft.com/office/officeart/2005/8/layout/cycle5"/>
    <dgm:cxn modelId="{362B08DB-5EB1-459D-BF3F-6514EFA00F87}" type="presOf" srcId="{A6D308D2-FE97-4A4E-8FED-44829B13B038}" destId="{C94DB93F-1F5B-4E2A-B1A4-C57CC115EB68}" srcOrd="0" destOrd="0" presId="urn:microsoft.com/office/officeart/2005/8/layout/cycle5"/>
    <dgm:cxn modelId="{0B7F2155-C818-4586-A75C-C159E364F317}" srcId="{F8B59F5A-5204-4E9F-A25E-DB9C48B8C4CD}" destId="{0709D006-D237-49FB-B5A6-65027BF7978D}" srcOrd="3" destOrd="0" parTransId="{DD71D002-8CE0-44EA-812D-3794AA25D27C}" sibTransId="{FF8DFABA-FD80-4E4F-AF49-65138EB96792}"/>
    <dgm:cxn modelId="{045B3CD4-8A96-4ECA-ACCE-EA998A98F5E7}" srcId="{F8B59F5A-5204-4E9F-A25E-DB9C48B8C4CD}" destId="{1E565771-F29B-40FE-9152-16AA4DC25B19}" srcOrd="0" destOrd="0" parTransId="{A94BC6B4-94EF-485F-B4CB-B28B50841CEA}" sibTransId="{3086230B-E2DC-4D7E-BB2A-FD6D099CCD0F}"/>
    <dgm:cxn modelId="{7FB52F6F-962B-4FE3-BAD2-C31B2244049A}" type="presOf" srcId="{A641E325-0EA5-41C9-B0E4-3EFC9ECB5881}" destId="{CDD0511E-B626-4A64-BFB4-A15C261C9236}" srcOrd="0" destOrd="0" presId="urn:microsoft.com/office/officeart/2005/8/layout/cycle5"/>
    <dgm:cxn modelId="{09D8ACCA-468C-4465-A14A-C9BB02C37AD9}" type="presOf" srcId="{1E565771-F29B-40FE-9152-16AA4DC25B19}" destId="{132420BA-27D1-4A86-97E6-2711A44C43CD}" srcOrd="0" destOrd="0" presId="urn:microsoft.com/office/officeart/2005/8/layout/cycle5"/>
    <dgm:cxn modelId="{634B434C-EC93-4192-B8B6-F81F93CA29D6}" type="presParOf" srcId="{B1531F3D-F126-48E5-B0C0-B6A6464B7B02}" destId="{132420BA-27D1-4A86-97E6-2711A44C43CD}" srcOrd="0" destOrd="0" presId="urn:microsoft.com/office/officeart/2005/8/layout/cycle5"/>
    <dgm:cxn modelId="{CAEC9894-E7ED-45D0-B141-B427AF10469E}" type="presParOf" srcId="{B1531F3D-F126-48E5-B0C0-B6A6464B7B02}" destId="{CC9BED37-CD14-4CC4-AAB3-B22BAD620F22}" srcOrd="1" destOrd="0" presId="urn:microsoft.com/office/officeart/2005/8/layout/cycle5"/>
    <dgm:cxn modelId="{A5D794AE-02E2-4533-B483-E6B6A026DE06}" type="presParOf" srcId="{B1531F3D-F126-48E5-B0C0-B6A6464B7B02}" destId="{0DB3598A-42F2-42F8-B6F8-6C190BF1D194}" srcOrd="2" destOrd="0" presId="urn:microsoft.com/office/officeart/2005/8/layout/cycle5"/>
    <dgm:cxn modelId="{D619A6CD-9B1F-4F4F-B39A-54A368E653EA}" type="presParOf" srcId="{B1531F3D-F126-48E5-B0C0-B6A6464B7B02}" destId="{D5317E97-D150-40E8-B004-522FB47F4D61}" srcOrd="3" destOrd="0" presId="urn:microsoft.com/office/officeart/2005/8/layout/cycle5"/>
    <dgm:cxn modelId="{0D253128-FB9C-493B-98A6-8A573EE2C806}" type="presParOf" srcId="{B1531F3D-F126-48E5-B0C0-B6A6464B7B02}" destId="{B53C48CC-DEC2-4320-8FB6-4075463C6243}" srcOrd="4" destOrd="0" presId="urn:microsoft.com/office/officeart/2005/8/layout/cycle5"/>
    <dgm:cxn modelId="{8FCACA0E-798D-416C-BA05-9D4FBF3D5381}" type="presParOf" srcId="{B1531F3D-F126-48E5-B0C0-B6A6464B7B02}" destId="{C94DB93F-1F5B-4E2A-B1A4-C57CC115EB68}" srcOrd="5" destOrd="0" presId="urn:microsoft.com/office/officeart/2005/8/layout/cycle5"/>
    <dgm:cxn modelId="{72868F47-929C-49D7-A917-8D08F28FA15D}" type="presParOf" srcId="{B1531F3D-F126-48E5-B0C0-B6A6464B7B02}" destId="{FDC24818-E9B4-4791-8966-0AFBA9E8C162}" srcOrd="6" destOrd="0" presId="urn:microsoft.com/office/officeart/2005/8/layout/cycle5"/>
    <dgm:cxn modelId="{53A05027-124D-4F8E-B1E5-5740112E5435}" type="presParOf" srcId="{B1531F3D-F126-48E5-B0C0-B6A6464B7B02}" destId="{39B568E4-1995-4959-ADEB-516E24D64A17}" srcOrd="7" destOrd="0" presId="urn:microsoft.com/office/officeart/2005/8/layout/cycle5"/>
    <dgm:cxn modelId="{581BCB2A-AC6D-4585-A43B-050679E648E4}" type="presParOf" srcId="{B1531F3D-F126-48E5-B0C0-B6A6464B7B02}" destId="{CDD0511E-B626-4A64-BFB4-A15C261C9236}" srcOrd="8" destOrd="0" presId="urn:microsoft.com/office/officeart/2005/8/layout/cycle5"/>
    <dgm:cxn modelId="{D44AE87B-3628-42D2-8402-3A8EADE56F21}" type="presParOf" srcId="{B1531F3D-F126-48E5-B0C0-B6A6464B7B02}" destId="{02EA5855-AC65-431B-8934-BA3EC40C8EBD}" srcOrd="9" destOrd="0" presId="urn:microsoft.com/office/officeart/2005/8/layout/cycle5"/>
    <dgm:cxn modelId="{4585D6F2-6D3E-41B1-B6C0-A9E2EFA9D1D1}" type="presParOf" srcId="{B1531F3D-F126-48E5-B0C0-B6A6464B7B02}" destId="{28F303F1-08AB-499A-9EFE-A14638E39798}" srcOrd="10" destOrd="0" presId="urn:microsoft.com/office/officeart/2005/8/layout/cycle5"/>
    <dgm:cxn modelId="{55DCF5C2-F004-4F3C-9884-6BF88E282168}" type="presParOf" srcId="{B1531F3D-F126-48E5-B0C0-B6A6464B7B02}" destId="{9F26A969-066C-4EDD-A9E6-2D35E15DEA80}" srcOrd="11" destOrd="0" presId="urn:microsoft.com/office/officeart/2005/8/layout/cycle5"/>
    <dgm:cxn modelId="{90D20794-A0D7-469E-A625-0FF54E94FC65}" type="presParOf" srcId="{B1531F3D-F126-48E5-B0C0-B6A6464B7B02}" destId="{2A7CC159-C116-4FEA-944E-4086769F43B3}" srcOrd="12" destOrd="0" presId="urn:microsoft.com/office/officeart/2005/8/layout/cycle5"/>
    <dgm:cxn modelId="{36E04EA9-D518-4843-8E52-FBC885C15CC7}" type="presParOf" srcId="{B1531F3D-F126-48E5-B0C0-B6A6464B7B02}" destId="{CBBC6041-9937-42C7-BCA1-43C902A8FB81}" srcOrd="13" destOrd="0" presId="urn:microsoft.com/office/officeart/2005/8/layout/cycle5"/>
    <dgm:cxn modelId="{7B0F906F-D567-4A9A-A592-1C5D49E56423}" type="presParOf" srcId="{B1531F3D-F126-48E5-B0C0-B6A6464B7B02}" destId="{500A768B-36E3-4E66-9162-E310B9751FE2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2420BA-27D1-4A86-97E6-2711A44C43CD}">
      <dsp:nvSpPr>
        <dsp:cNvPr id="0" name=""/>
        <dsp:cNvSpPr/>
      </dsp:nvSpPr>
      <dsp:spPr>
        <a:xfrm>
          <a:off x="2321108" y="2729"/>
          <a:ext cx="1501408" cy="97591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800" kern="1200"/>
        </a:p>
      </dsp:txBody>
      <dsp:txXfrm>
        <a:off x="2368748" y="50369"/>
        <a:ext cx="1406128" cy="880635"/>
      </dsp:txXfrm>
    </dsp:sp>
    <dsp:sp modelId="{0DB3598A-42F2-42F8-B6F8-6C190BF1D194}">
      <dsp:nvSpPr>
        <dsp:cNvPr id="0" name=""/>
        <dsp:cNvSpPr/>
      </dsp:nvSpPr>
      <dsp:spPr>
        <a:xfrm>
          <a:off x="1122605" y="490687"/>
          <a:ext cx="3898413" cy="3898413"/>
        </a:xfrm>
        <a:custGeom>
          <a:avLst/>
          <a:gdLst/>
          <a:ahLst/>
          <a:cxnLst/>
          <a:rect l="0" t="0" r="0" b="0"/>
          <a:pathLst>
            <a:path>
              <a:moveTo>
                <a:pt x="2900910" y="248128"/>
              </a:moveTo>
              <a:arcTo wR="1949206" hR="1949206" stAng="17953544" swAng="1211366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317E97-D150-40E8-B004-522FB47F4D61}">
      <dsp:nvSpPr>
        <dsp:cNvPr id="0" name=""/>
        <dsp:cNvSpPr/>
      </dsp:nvSpPr>
      <dsp:spPr>
        <a:xfrm>
          <a:off x="4174914" y="1349598"/>
          <a:ext cx="1501408" cy="97591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800" kern="1200"/>
        </a:p>
      </dsp:txBody>
      <dsp:txXfrm>
        <a:off x="4222554" y="1397238"/>
        <a:ext cx="1406128" cy="880635"/>
      </dsp:txXfrm>
    </dsp:sp>
    <dsp:sp modelId="{C94DB93F-1F5B-4E2A-B1A4-C57CC115EB68}">
      <dsp:nvSpPr>
        <dsp:cNvPr id="0" name=""/>
        <dsp:cNvSpPr/>
      </dsp:nvSpPr>
      <dsp:spPr>
        <a:xfrm>
          <a:off x="1122605" y="490687"/>
          <a:ext cx="3898413" cy="3898413"/>
        </a:xfrm>
        <a:custGeom>
          <a:avLst/>
          <a:gdLst/>
          <a:ahLst/>
          <a:cxnLst/>
          <a:rect l="0" t="0" r="0" b="0"/>
          <a:pathLst>
            <a:path>
              <a:moveTo>
                <a:pt x="3893735" y="2084169"/>
              </a:moveTo>
              <a:arcTo wR="1949206" hR="1949206" stAng="21838219" swAng="1359593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C24818-E9B4-4791-8966-0AFBA9E8C162}">
      <dsp:nvSpPr>
        <dsp:cNvPr id="0" name=""/>
        <dsp:cNvSpPr/>
      </dsp:nvSpPr>
      <dsp:spPr>
        <a:xfrm>
          <a:off x="3466823" y="3528878"/>
          <a:ext cx="1501408" cy="97591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800" kern="1200"/>
        </a:p>
      </dsp:txBody>
      <dsp:txXfrm>
        <a:off x="3514463" y="3576518"/>
        <a:ext cx="1406128" cy="880635"/>
      </dsp:txXfrm>
    </dsp:sp>
    <dsp:sp modelId="{CDD0511E-B626-4A64-BFB4-A15C261C9236}">
      <dsp:nvSpPr>
        <dsp:cNvPr id="0" name=""/>
        <dsp:cNvSpPr/>
      </dsp:nvSpPr>
      <dsp:spPr>
        <a:xfrm>
          <a:off x="1122605" y="490687"/>
          <a:ext cx="3898413" cy="3898413"/>
        </a:xfrm>
        <a:custGeom>
          <a:avLst/>
          <a:gdLst/>
          <a:ahLst/>
          <a:cxnLst/>
          <a:rect l="0" t="0" r="0" b="0"/>
          <a:pathLst>
            <a:path>
              <a:moveTo>
                <a:pt x="2188364" y="3883686"/>
              </a:moveTo>
              <a:arcTo wR="1949206" hR="1949206" stAng="4977141" swAng="845717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EA5855-AC65-431B-8934-BA3EC40C8EBD}">
      <dsp:nvSpPr>
        <dsp:cNvPr id="0" name=""/>
        <dsp:cNvSpPr/>
      </dsp:nvSpPr>
      <dsp:spPr>
        <a:xfrm>
          <a:off x="1175393" y="3528878"/>
          <a:ext cx="1501408" cy="97591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800" kern="1200"/>
        </a:p>
      </dsp:txBody>
      <dsp:txXfrm>
        <a:off x="1223033" y="3576518"/>
        <a:ext cx="1406128" cy="880635"/>
      </dsp:txXfrm>
    </dsp:sp>
    <dsp:sp modelId="{9F26A969-066C-4EDD-A9E6-2D35E15DEA80}">
      <dsp:nvSpPr>
        <dsp:cNvPr id="0" name=""/>
        <dsp:cNvSpPr/>
      </dsp:nvSpPr>
      <dsp:spPr>
        <a:xfrm>
          <a:off x="1122605" y="490687"/>
          <a:ext cx="3898413" cy="3898413"/>
        </a:xfrm>
        <a:custGeom>
          <a:avLst/>
          <a:gdLst/>
          <a:ahLst/>
          <a:cxnLst/>
          <a:rect l="0" t="0" r="0" b="0"/>
          <a:pathLst>
            <a:path>
              <a:moveTo>
                <a:pt x="206775" y="2822900"/>
              </a:moveTo>
              <a:arcTo wR="1949206" hR="1949206" stAng="9202188" swAng="1359593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CC159-C116-4FEA-944E-4086769F43B3}">
      <dsp:nvSpPr>
        <dsp:cNvPr id="0" name=""/>
        <dsp:cNvSpPr/>
      </dsp:nvSpPr>
      <dsp:spPr>
        <a:xfrm>
          <a:off x="467302" y="1349598"/>
          <a:ext cx="1501408" cy="97591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800" kern="1200"/>
        </a:p>
      </dsp:txBody>
      <dsp:txXfrm>
        <a:off x="514942" y="1397238"/>
        <a:ext cx="1406128" cy="880635"/>
      </dsp:txXfrm>
    </dsp:sp>
    <dsp:sp modelId="{500A768B-36E3-4E66-9162-E310B9751FE2}">
      <dsp:nvSpPr>
        <dsp:cNvPr id="0" name=""/>
        <dsp:cNvSpPr/>
      </dsp:nvSpPr>
      <dsp:spPr>
        <a:xfrm>
          <a:off x="1122605" y="490687"/>
          <a:ext cx="3898413" cy="3898413"/>
        </a:xfrm>
        <a:custGeom>
          <a:avLst/>
          <a:gdLst/>
          <a:ahLst/>
          <a:cxnLst/>
          <a:rect l="0" t="0" r="0" b="0"/>
          <a:pathLst>
            <a:path>
              <a:moveTo>
                <a:pt x="468894" y="681105"/>
              </a:moveTo>
              <a:arcTo wR="1949206" hR="1949206" stAng="13235090" swAng="1211366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1753F6B5-A36C-4870-BB3F-FBE1E60981BF}" type="datetimeFigureOut">
              <a:rPr lang="fa-IR" smtClean="0"/>
              <a:t>04/04/1445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591D6403-8B31-43F8-A480-62F91A1F679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01849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920" y="0"/>
            <a:ext cx="9257015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754" y="4175155"/>
            <a:ext cx="5390605" cy="1701479"/>
          </a:xfrm>
        </p:spPr>
        <p:txBody>
          <a:bodyPr anchor="ctr">
            <a:normAutofit/>
          </a:bodyPr>
          <a:lstStyle>
            <a:lvl1pPr algn="ctr" rtl="0">
              <a:lnSpc>
                <a:spcPct val="100000"/>
              </a:lnSpc>
              <a:defRPr sz="3600" b="1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061" y="2145858"/>
            <a:ext cx="4522614" cy="1270904"/>
          </a:xfrm>
        </p:spPr>
        <p:txBody>
          <a:bodyPr/>
          <a:lstStyle>
            <a:lvl1pPr marL="0" indent="0" algn="ctr" rtl="0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fa-I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2475-2463-400B-9118-00CBCEA118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79463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بررسی و اندازه گیری میزان قند موجود در چربی بدن با استفاده از هوا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2475-2463-400B-9118-00CBCEA118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14593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بررسی و اندازه گیری میزان قند موجود در چربی بدن با استفاده از هوا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2475-2463-400B-9118-00CBCEA118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07088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" y="6449060"/>
            <a:ext cx="2586446" cy="408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8537" y="1010194"/>
            <a:ext cx="7348583" cy="4905974"/>
          </a:xfrm>
        </p:spPr>
        <p:txBody>
          <a:bodyPr/>
          <a:lstStyle>
            <a:lvl1pPr marL="144000" indent="-252000" algn="r" rtl="1">
              <a:lnSpc>
                <a:spcPct val="100000"/>
              </a:lnSpc>
              <a:spcBef>
                <a:spcPts val="18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"/>
              <a:defRPr sz="2200" b="1" i="0" baseline="0">
                <a:cs typeface="+mn-cs"/>
              </a:defRPr>
            </a:lvl1pPr>
            <a:lvl2pPr marL="540000" indent="-171450" algn="r" rtl="1">
              <a:lnSpc>
                <a:spcPct val="100000"/>
              </a:lnSpc>
              <a:spcBef>
                <a:spcPts val="600"/>
              </a:spcBef>
              <a:buClr>
                <a:schemeClr val="accent4"/>
              </a:buClr>
              <a:buFont typeface="Wingdings" panose="05000000000000000000" pitchFamily="2" charset="2"/>
              <a:buChar char="§"/>
              <a:defRPr sz="2000" baseline="0">
                <a:cs typeface="+mn-cs"/>
              </a:defRPr>
            </a:lvl2pPr>
            <a:lvl3pPr algn="r" rtl="1">
              <a:spcBef>
                <a:spcPts val="400"/>
              </a:spcBef>
              <a:defRPr sz="1800">
                <a:cs typeface="+mn-cs"/>
              </a:defRPr>
            </a:lvl3pPr>
            <a:lvl4pPr algn="r" rtl="1">
              <a:spcBef>
                <a:spcPts val="400"/>
              </a:spcBef>
              <a:defRPr sz="1400">
                <a:cs typeface="B Nazanin" panose="00000400000000000000" pitchFamily="2" charset="-78"/>
              </a:defRPr>
            </a:lvl4pPr>
            <a:lvl5pPr algn="r" rtl="1">
              <a:defRPr>
                <a:cs typeface="B Nazanin" panose="00000400000000000000" pitchFamily="2" charset="-78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a-I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024" y="177030"/>
            <a:ext cx="434340" cy="365125"/>
          </a:xfrm>
        </p:spPr>
        <p:txBody>
          <a:bodyPr/>
          <a:lstStyle>
            <a:lvl1pPr algn="ctr">
              <a:defRPr sz="1600" b="1">
                <a:solidFill>
                  <a:schemeClr val="bg1"/>
                </a:solidFill>
              </a:defRPr>
            </a:lvl1pPr>
          </a:lstStyle>
          <a:p>
            <a:fld id="{CE059C07-2FCB-45BF-9806-88CB5B058E08}" type="slidenum">
              <a:rPr lang="fa-IR" smtClean="0"/>
              <a:pPr/>
              <a:t>‹#›</a:t>
            </a:fld>
            <a:endParaRPr lang="fa-IR" dirty="0"/>
          </a:p>
        </p:txBody>
      </p:sp>
      <p:sp>
        <p:nvSpPr>
          <p:cNvPr id="5" name="Footer Placeholder 4"/>
          <p:cNvSpPr txBox="1">
            <a:spLocks/>
          </p:cNvSpPr>
          <p:nvPr userDrawn="1"/>
        </p:nvSpPr>
        <p:spPr>
          <a:xfrm>
            <a:off x="1162592" y="146550"/>
            <a:ext cx="30262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r" defTabSz="914400" rtl="1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a-IR" sz="1400" b="1" dirty="0" smtClean="0">
                <a:solidFill>
                  <a:schemeClr val="tx2"/>
                </a:solidFill>
              </a:rPr>
              <a:t>گروه ...................– دانشکده دندانپزشکی</a:t>
            </a:r>
            <a:endParaRPr lang="fa-IR" sz="1400" b="1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505098" y="6471294"/>
            <a:ext cx="20813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1400" b="1" dirty="0" smtClean="0">
                <a:solidFill>
                  <a:schemeClr val="tx2"/>
                </a:solidFill>
              </a:rPr>
              <a:t>نام دانشجو:.............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895596" y="6486380"/>
            <a:ext cx="57039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sz="1400" b="1" dirty="0" smtClean="0">
                <a:solidFill>
                  <a:schemeClr val="tx2"/>
                </a:solidFill>
              </a:rPr>
              <a:t>عنوان پایان نامه: .....................</a:t>
            </a:r>
            <a:endParaRPr lang="fa-IR" sz="1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174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502219"/>
            <a:ext cx="4191952" cy="2852737"/>
          </a:xfrm>
        </p:spPr>
        <p:txBody>
          <a:bodyPr anchor="b"/>
          <a:lstStyle>
            <a:lvl1pPr>
              <a:defRPr sz="4500">
                <a:solidFill>
                  <a:schemeClr val="tx2"/>
                </a:solidFill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a-I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5381945"/>
            <a:ext cx="4191952" cy="78372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5253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بررسی و اندازه گیری میزان قند موجود در چربی بدن با استفاده از هوا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2475-2463-400B-9118-00CBCEA118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23117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بررسی و اندازه گیری میزان قند موجود در چربی بدن با استفاده از هوا</a:t>
            </a: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2475-2463-400B-9118-00CBCEA118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66981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بررسی و اندازه گیری میزان قند موجود در چربی بدن با استفاده از هوا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2475-2463-400B-9118-00CBCEA118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35643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بررسی و اندازه گیری میزان قند موجود در چربی بدن با استفاده از هوا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2475-2463-400B-9118-00CBCEA118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0696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بررسی و اندازه گیری میزان قند موجود در چربی بدن با استفاده از هوا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2475-2463-400B-9118-00CBCEA118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87187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بررسی و اندازه گیری میزان قند موجود در چربی بدن با استفاده از هوا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2475-2463-400B-9118-00CBCEA118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44286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a-IR" smtClean="0"/>
              <a:t>بررسی و اندازه گیری میزان قند موجود در چربی بدن با استفاده از هوا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A2475-2463-400B-9118-00CBCEA118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26913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9.xml"/><Relationship Id="rId4" Type="http://schemas.openxmlformats.org/officeDocument/2006/relationships/slide" Target="slide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diagramLayout" Target="../diagrams/layout1.xml"/><Relationship Id="rId7" Type="http://schemas.openxmlformats.org/officeDocument/2006/relationships/slide" Target="slide4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slide" Target="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عنوان</a:t>
            </a:r>
            <a:endParaRPr lang="en-US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052" y="577741"/>
            <a:ext cx="3259871" cy="801802"/>
          </a:xfrm>
        </p:spPr>
        <p:txBody>
          <a:bodyPr>
            <a:normAutofit/>
          </a:bodyPr>
          <a:lstStyle/>
          <a:p>
            <a:r>
              <a:rPr lang="fa-IR" sz="2100" b="1" dirty="0" smtClean="0">
                <a:solidFill>
                  <a:schemeClr val="tx2"/>
                </a:solidFill>
              </a:rPr>
              <a:t>دانشگاه علوم پزشکی مشـهد</a:t>
            </a:r>
          </a:p>
          <a:p>
            <a:pPr rtl="1"/>
            <a:r>
              <a:rPr lang="fa-IR" sz="1600" dirty="0" smtClean="0">
                <a:solidFill>
                  <a:schemeClr val="tx2"/>
                </a:solidFill>
              </a:rPr>
              <a:t>دانشکده دندانپزشکی-   گروه .............</a:t>
            </a:r>
            <a:endParaRPr lang="fa-IR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2475-2463-400B-9118-00CBCEA11836}" type="slidenum">
              <a:rPr lang="fa-IR" smtClean="0"/>
              <a:t>1</a:t>
            </a:fld>
            <a:endParaRPr lang="fa-IR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435429" y="1947087"/>
            <a:ext cx="4441371" cy="510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2000" dirty="0" smtClean="0">
                <a:solidFill>
                  <a:schemeClr val="tx2"/>
                </a:solidFill>
              </a:rPr>
              <a:t>استاد راهنما: </a:t>
            </a:r>
            <a:r>
              <a:rPr lang="fa-IR" sz="2400" b="1" dirty="0" smtClean="0">
                <a:solidFill>
                  <a:schemeClr val="tx2"/>
                </a:solidFill>
              </a:rPr>
              <a:t>دکتر ................</a:t>
            </a:r>
            <a:endParaRPr lang="fa-IR" sz="2400" b="1" dirty="0">
              <a:solidFill>
                <a:schemeClr val="tx2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435429" y="2474761"/>
            <a:ext cx="4441371" cy="510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2000" dirty="0" smtClean="0">
                <a:solidFill>
                  <a:schemeClr val="tx2"/>
                </a:solidFill>
              </a:rPr>
              <a:t>استاد مشاور: </a:t>
            </a:r>
            <a:r>
              <a:rPr lang="fa-IR" sz="2400" b="1" dirty="0" smtClean="0">
                <a:solidFill>
                  <a:schemeClr val="tx2"/>
                </a:solidFill>
              </a:rPr>
              <a:t>دکتر ...................</a:t>
            </a:r>
            <a:endParaRPr lang="fa-IR" sz="2400" b="1" dirty="0">
              <a:solidFill>
                <a:schemeClr val="tx2"/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96091" y="6187974"/>
            <a:ext cx="5251267" cy="439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تاریخ دفاع</a:t>
            </a:r>
            <a:endParaRPr lang="fa-IR" sz="2000" b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850" y="428102"/>
            <a:ext cx="714994" cy="951441"/>
          </a:xfrm>
          <a:prstGeom prst="rect">
            <a:avLst/>
          </a:prstGeom>
        </p:spPr>
      </p:pic>
      <p:sp>
        <p:nvSpPr>
          <p:cNvPr id="12" name="Subtitle 2"/>
          <p:cNvSpPr txBox="1">
            <a:spLocks/>
          </p:cNvSpPr>
          <p:nvPr/>
        </p:nvSpPr>
        <p:spPr>
          <a:xfrm>
            <a:off x="156755" y="3002435"/>
            <a:ext cx="4720046" cy="861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sz="24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نام دانشجو</a:t>
            </a:r>
            <a:r>
              <a:rPr lang="fa-IR" sz="2400" b="1" dirty="0" smtClean="0">
                <a:solidFill>
                  <a:schemeClr val="tx2"/>
                </a:solidFill>
              </a:rPr>
              <a:t>: ...........................</a:t>
            </a:r>
          </a:p>
          <a:p>
            <a:pPr algn="r"/>
            <a:r>
              <a:rPr lang="fa-IR" b="1" dirty="0" smtClean="0">
                <a:solidFill>
                  <a:schemeClr val="tx2"/>
                </a:solidFill>
              </a:rPr>
              <a:t> </a:t>
            </a:r>
            <a:r>
              <a:rPr lang="fa-IR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رشته دانشجو :.........      </a:t>
            </a:r>
            <a:r>
              <a:rPr lang="fa-IR" dirty="0" smtClean="0">
                <a:solidFill>
                  <a:schemeClr val="tx2"/>
                </a:solidFill>
              </a:rPr>
              <a:t>دانشگاه علوم پزشکی مشهد</a:t>
            </a:r>
            <a:endParaRPr lang="fa-I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2335602"/>
              </p:ext>
            </p:extLst>
          </p:nvPr>
        </p:nvGraphicFramePr>
        <p:xfrm>
          <a:off x="1595437" y="1467123"/>
          <a:ext cx="603440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0" y="2139207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22" name="Rectangle 21">
            <a:hlinkClick r:id="rId4" action="ppaction://hlinksldjump"/>
          </p:cNvPr>
          <p:cNvSpPr/>
          <p:nvPr/>
        </p:nvSpPr>
        <p:spPr>
          <a:xfrm>
            <a:off x="1" y="3753123"/>
            <a:ext cx="523240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2680446"/>
            <a:ext cx="1283187" cy="489527"/>
          </a:xfrm>
          <a:prstGeom prst="rect">
            <a:avLst/>
          </a:prstGeom>
          <a:solidFill>
            <a:schemeClr val="tx2"/>
          </a:solidFill>
          <a:ln w="254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bg1"/>
                </a:solidFill>
                <a:cs typeface="B Mitra" panose="00000400000000000000" pitchFamily="2" charset="-78"/>
              </a:rPr>
              <a:t>نتایج</a:t>
            </a:r>
            <a:endParaRPr lang="fa-IR" b="1" dirty="0">
              <a:solidFill>
                <a:schemeClr val="bg1"/>
              </a:solidFill>
              <a:cs typeface="B Mitra" panose="00000400000000000000" pitchFamily="2" charset="-78"/>
            </a:endParaRPr>
          </a:p>
        </p:txBody>
      </p:sp>
      <p:sp>
        <p:nvSpPr>
          <p:cNvPr id="24" name="Rectangle 23">
            <a:hlinkClick r:id="rId3" action="ppaction://hlinksldjump"/>
          </p:cNvPr>
          <p:cNvSpPr/>
          <p:nvPr/>
        </p:nvSpPr>
        <p:spPr>
          <a:xfrm>
            <a:off x="0" y="1597968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25" name="Rectangle 24">
            <a:hlinkClick r:id="rId4" action="ppaction://hlinksldjump"/>
          </p:cNvPr>
          <p:cNvSpPr/>
          <p:nvPr/>
        </p:nvSpPr>
        <p:spPr>
          <a:xfrm>
            <a:off x="1" y="4287829"/>
            <a:ext cx="523240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26" name="Rectangle 25">
            <a:hlinkClick r:id="rId5" action="ppaction://hlinksldjump"/>
          </p:cNvPr>
          <p:cNvSpPr/>
          <p:nvPr/>
        </p:nvSpPr>
        <p:spPr>
          <a:xfrm>
            <a:off x="0" y="3211884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59C07-2FCB-45BF-9806-88CB5B058E08}" type="slidenum">
              <a:rPr lang="fa-IR" smtClean="0"/>
              <a:pPr/>
              <a:t>10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335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4363328"/>
              </p:ext>
            </p:extLst>
          </p:nvPr>
        </p:nvGraphicFramePr>
        <p:xfrm>
          <a:off x="2329069" y="3066010"/>
          <a:ext cx="6144768" cy="2595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46955">
                  <a:extLst>
                    <a:ext uri="{9D8B030D-6E8A-4147-A177-3AD203B41FA5}">
                      <a16:colId xmlns:a16="http://schemas.microsoft.com/office/drawing/2014/main" val="4150033006"/>
                    </a:ext>
                  </a:extLst>
                </a:gridCol>
                <a:gridCol w="2327997">
                  <a:extLst>
                    <a:ext uri="{9D8B030D-6E8A-4147-A177-3AD203B41FA5}">
                      <a16:colId xmlns:a16="http://schemas.microsoft.com/office/drawing/2014/main" val="1269032411"/>
                    </a:ext>
                  </a:extLst>
                </a:gridCol>
                <a:gridCol w="1071617">
                  <a:extLst>
                    <a:ext uri="{9D8B030D-6E8A-4147-A177-3AD203B41FA5}">
                      <a16:colId xmlns:a16="http://schemas.microsoft.com/office/drawing/2014/main" val="4098433368"/>
                    </a:ext>
                  </a:extLst>
                </a:gridCol>
                <a:gridCol w="1006951">
                  <a:extLst>
                    <a:ext uri="{9D8B030D-6E8A-4147-A177-3AD203B41FA5}">
                      <a16:colId xmlns:a16="http://schemas.microsoft.com/office/drawing/2014/main" val="3240692260"/>
                    </a:ext>
                  </a:extLst>
                </a:gridCol>
                <a:gridCol w="1091248">
                  <a:extLst>
                    <a:ext uri="{9D8B030D-6E8A-4147-A177-3AD203B41FA5}">
                      <a16:colId xmlns:a16="http://schemas.microsoft.com/office/drawing/2014/main" val="36389542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29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777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522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491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309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957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861165"/>
                  </a:ext>
                </a:extLst>
              </a:tr>
            </a:tbl>
          </a:graphicData>
        </a:graphic>
      </p:graphicFrame>
      <p:sp>
        <p:nvSpPr>
          <p:cNvPr id="13" name="Content Placeholder 1"/>
          <p:cNvSpPr txBox="1">
            <a:spLocks/>
          </p:cNvSpPr>
          <p:nvPr/>
        </p:nvSpPr>
        <p:spPr>
          <a:xfrm>
            <a:off x="2329068" y="1051560"/>
            <a:ext cx="6144768" cy="1839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r" defTabSz="685800" rtl="1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 b="1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r" defTabSz="685800" rtl="1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B Nazanin" panose="00000400000000000000" pitchFamily="2" charset="-78"/>
              </a:defRPr>
            </a:lvl3pPr>
            <a:lvl4pPr marL="1200150" indent="-171450" algn="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B Nazanin" panose="00000400000000000000" pitchFamily="2" charset="-78"/>
              </a:defRPr>
            </a:lvl4pPr>
            <a:lvl5pPr marL="1543050" indent="-171450" algn="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B Nazanin" panose="00000400000000000000" pitchFamily="2" charset="-78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00" lvl="0" indent="-252000">
              <a:spcBef>
                <a:spcPts val="1800"/>
              </a:spcBef>
              <a:buClr>
                <a:srgbClr val="0ACED8"/>
              </a:buClr>
              <a:buSzPct val="55000"/>
              <a:buFont typeface="Wingdings" panose="05000000000000000000" pitchFamily="2" charset="2"/>
              <a:buChar char=""/>
            </a:pPr>
            <a:r>
              <a:rPr lang="fa-IR" sz="2200" dirty="0">
                <a:solidFill>
                  <a:prstClr val="black"/>
                </a:solidFill>
              </a:rPr>
              <a:t>روش کار سطح 1 مورد بررسی</a:t>
            </a:r>
          </a:p>
          <a:p>
            <a:pPr marL="540000" lvl="1">
              <a:spcBef>
                <a:spcPts val="600"/>
              </a:spcBef>
              <a:buClr>
                <a:srgbClr val="DF1F5A"/>
              </a:buClr>
              <a:buFont typeface="Wingdings" panose="05000000000000000000" pitchFamily="2" charset="2"/>
              <a:buChar char="§"/>
            </a:pPr>
            <a:r>
              <a:rPr lang="fa-IR" sz="2000" dirty="0">
                <a:solidFill>
                  <a:prstClr val="black"/>
                </a:solidFill>
              </a:rPr>
              <a:t>موضوع سطح 2</a:t>
            </a:r>
          </a:p>
          <a:p>
            <a:pPr marL="540000" lvl="1">
              <a:spcBef>
                <a:spcPts val="600"/>
              </a:spcBef>
              <a:buClr>
                <a:srgbClr val="DF1F5A"/>
              </a:buClr>
              <a:buFont typeface="Wingdings" panose="05000000000000000000" pitchFamily="2" charset="2"/>
              <a:buChar char="§"/>
            </a:pPr>
            <a:r>
              <a:rPr lang="fa-IR" sz="2000" dirty="0">
                <a:solidFill>
                  <a:prstClr val="black"/>
                </a:solidFill>
              </a:rPr>
              <a:t>موضوع سطح 2</a:t>
            </a:r>
          </a:p>
          <a:p>
            <a:pPr marL="144000" lvl="0" indent="-252000">
              <a:spcBef>
                <a:spcPts val="1800"/>
              </a:spcBef>
              <a:buClr>
                <a:srgbClr val="0ACED8"/>
              </a:buClr>
              <a:buSzPct val="55000"/>
              <a:buFont typeface="Wingdings" panose="05000000000000000000" pitchFamily="2" charset="2"/>
              <a:buChar char=""/>
            </a:pPr>
            <a:r>
              <a:rPr lang="fa-IR" sz="2200" dirty="0">
                <a:solidFill>
                  <a:prstClr val="black"/>
                </a:solidFill>
              </a:rPr>
              <a:t>روش کار سطح 1 مورد بررسی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0" y="2139207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19" name="Rectangle 18">
            <a:hlinkClick r:id="rId3" action="ppaction://hlinksldjump"/>
          </p:cNvPr>
          <p:cNvSpPr/>
          <p:nvPr/>
        </p:nvSpPr>
        <p:spPr>
          <a:xfrm>
            <a:off x="1" y="3753123"/>
            <a:ext cx="523240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0" y="2680446"/>
            <a:ext cx="1283187" cy="489527"/>
          </a:xfrm>
          <a:prstGeom prst="rect">
            <a:avLst/>
          </a:prstGeom>
          <a:solidFill>
            <a:schemeClr val="tx2"/>
          </a:solidFill>
          <a:ln w="254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bg1"/>
                </a:solidFill>
                <a:cs typeface="B Mitra" panose="00000400000000000000" pitchFamily="2" charset="-78"/>
              </a:rPr>
              <a:t>نتایج</a:t>
            </a:r>
            <a:endParaRPr lang="fa-IR" b="1" dirty="0">
              <a:solidFill>
                <a:schemeClr val="bg1"/>
              </a:solidFill>
              <a:cs typeface="B Mitra" panose="00000400000000000000" pitchFamily="2" charset="-78"/>
            </a:endParaRPr>
          </a:p>
        </p:txBody>
      </p:sp>
      <p:sp>
        <p:nvSpPr>
          <p:cNvPr id="21" name="Rectangle 20">
            <a:hlinkClick r:id="rId2" action="ppaction://hlinksldjump"/>
          </p:cNvPr>
          <p:cNvSpPr/>
          <p:nvPr/>
        </p:nvSpPr>
        <p:spPr>
          <a:xfrm>
            <a:off x="0" y="1597968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22" name="Rectangle 21">
            <a:hlinkClick r:id="rId3" action="ppaction://hlinksldjump"/>
          </p:cNvPr>
          <p:cNvSpPr/>
          <p:nvPr/>
        </p:nvSpPr>
        <p:spPr>
          <a:xfrm>
            <a:off x="1" y="4287829"/>
            <a:ext cx="523240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0" y="3211884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59C07-2FCB-45BF-9806-88CB5B058E08}" type="slidenum">
              <a:rPr lang="fa-IR" smtClean="0"/>
              <a:pPr/>
              <a:t>11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67797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ontent Placeholder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455137"/>
              </p:ext>
            </p:extLst>
          </p:nvPr>
        </p:nvGraphicFramePr>
        <p:xfrm>
          <a:off x="1776186" y="1344613"/>
          <a:ext cx="6143625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59C07-2FCB-45BF-9806-88CB5B058E08}" type="slidenum">
              <a:rPr lang="fa-IR" smtClean="0"/>
              <a:pPr/>
              <a:t>12</a:t>
            </a:fld>
            <a:endParaRPr lang="fa-IR" dirty="0"/>
          </a:p>
        </p:txBody>
      </p:sp>
      <p:sp>
        <p:nvSpPr>
          <p:cNvPr id="10" name="Rectangle 9">
            <a:hlinkClick r:id="rId7" action="ppaction://hlinksldjump"/>
          </p:cNvPr>
          <p:cNvSpPr/>
          <p:nvPr/>
        </p:nvSpPr>
        <p:spPr>
          <a:xfrm>
            <a:off x="0" y="2139207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17" name="Rectangle 16">
            <a:hlinkClick r:id="rId8" action="ppaction://hlinksldjump"/>
          </p:cNvPr>
          <p:cNvSpPr/>
          <p:nvPr/>
        </p:nvSpPr>
        <p:spPr>
          <a:xfrm>
            <a:off x="1" y="3753123"/>
            <a:ext cx="523240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2680446"/>
            <a:ext cx="1283187" cy="489527"/>
          </a:xfrm>
          <a:prstGeom prst="rect">
            <a:avLst/>
          </a:prstGeom>
          <a:solidFill>
            <a:schemeClr val="tx2"/>
          </a:solidFill>
          <a:ln w="254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bg1"/>
                </a:solidFill>
                <a:cs typeface="B Mitra" panose="00000400000000000000" pitchFamily="2" charset="-78"/>
              </a:rPr>
              <a:t>نتایج</a:t>
            </a:r>
            <a:endParaRPr lang="fa-IR" b="1" dirty="0">
              <a:solidFill>
                <a:schemeClr val="bg1"/>
              </a:solidFill>
              <a:cs typeface="B Mitra" panose="00000400000000000000" pitchFamily="2" charset="-78"/>
            </a:endParaRPr>
          </a:p>
        </p:txBody>
      </p: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0" y="1597968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20" name="Rectangle 19">
            <a:hlinkClick r:id="rId8" action="ppaction://hlinksldjump"/>
          </p:cNvPr>
          <p:cNvSpPr/>
          <p:nvPr/>
        </p:nvSpPr>
        <p:spPr>
          <a:xfrm>
            <a:off x="1" y="4287829"/>
            <a:ext cx="523240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21" name="Rectangle 20">
            <a:hlinkClick r:id="rId9" action="ppaction://hlinksldjump"/>
          </p:cNvPr>
          <p:cNvSpPr/>
          <p:nvPr/>
        </p:nvSpPr>
        <p:spPr>
          <a:xfrm>
            <a:off x="0" y="3211884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764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4. بحث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شرح مزایا و محدودیت‌های پژوهش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40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بحث سطح 1 مورد بررسی</a:t>
            </a:r>
          </a:p>
          <a:p>
            <a:pPr lvl="1"/>
            <a:r>
              <a:rPr lang="fa-IR" dirty="0"/>
              <a:t>موضوع سطح 2</a:t>
            </a:r>
          </a:p>
          <a:p>
            <a:pPr lvl="1"/>
            <a:r>
              <a:rPr lang="fa-IR" dirty="0"/>
              <a:t>موضوع سطح 2</a:t>
            </a:r>
          </a:p>
          <a:p>
            <a:r>
              <a:rPr lang="fa-IR" dirty="0"/>
              <a:t>بحث سطح 1 مورد بررسی</a:t>
            </a:r>
          </a:p>
          <a:p>
            <a:r>
              <a:rPr lang="fa-IR" dirty="0"/>
              <a:t>بحث سطح 1 مورد بررسی</a:t>
            </a:r>
          </a:p>
          <a:p>
            <a:pPr lvl="1"/>
            <a:r>
              <a:rPr lang="fa-IR" dirty="0"/>
              <a:t>موضوع سطح 2</a:t>
            </a:r>
          </a:p>
          <a:p>
            <a:r>
              <a:rPr lang="fa-IR" dirty="0"/>
              <a:t>بحث سطح 1 مورد بررسی</a:t>
            </a:r>
          </a:p>
          <a:p>
            <a:r>
              <a:rPr lang="fa-IR" dirty="0"/>
              <a:t>بحث سطح 1 مورد بررسی</a:t>
            </a:r>
          </a:p>
          <a:p>
            <a:pPr lvl="1"/>
            <a:r>
              <a:rPr lang="fa-IR" dirty="0"/>
              <a:t>موضوع سطح 2</a:t>
            </a:r>
          </a:p>
          <a:p>
            <a:r>
              <a:rPr lang="fa-IR" dirty="0"/>
              <a:t>بحث سطح بعدی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59C07-2FCB-45BF-9806-88CB5B058E08}" type="slidenum">
              <a:rPr lang="fa-IR" smtClean="0"/>
              <a:pPr/>
              <a:t>14</a:t>
            </a:fld>
            <a:endParaRPr lang="fa-IR" dirty="0"/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0" y="2139207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10" name="Rectangle 9">
            <a:hlinkClick r:id="rId3" action="ppaction://hlinksldjump"/>
          </p:cNvPr>
          <p:cNvSpPr/>
          <p:nvPr/>
        </p:nvSpPr>
        <p:spPr>
          <a:xfrm>
            <a:off x="0" y="2677178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3212869"/>
            <a:ext cx="1283187" cy="489527"/>
          </a:xfrm>
          <a:prstGeom prst="rect">
            <a:avLst/>
          </a:prstGeom>
          <a:solidFill>
            <a:schemeClr val="tx2"/>
          </a:solidFill>
          <a:ln w="254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bg1"/>
                </a:solidFill>
                <a:cs typeface="B Mitra" panose="00000400000000000000" pitchFamily="2" charset="-78"/>
              </a:rPr>
              <a:t>بحث</a:t>
            </a:r>
            <a:endParaRPr lang="fa-IR" b="1" dirty="0">
              <a:solidFill>
                <a:schemeClr val="bg1"/>
              </a:solidFill>
              <a:cs typeface="B Mitra" panose="00000400000000000000" pitchFamily="2" charset="-78"/>
            </a:endParaRP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" y="3759655"/>
            <a:ext cx="523240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1" y="4297626"/>
            <a:ext cx="523240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20" name="Rectangle 19">
            <a:hlinkClick r:id="rId2" action="ppaction://hlinksldjump"/>
          </p:cNvPr>
          <p:cNvSpPr/>
          <p:nvPr/>
        </p:nvSpPr>
        <p:spPr>
          <a:xfrm>
            <a:off x="0" y="1601236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8800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۵. نتیجه‌گیری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نتیجه‌گیری کلی پژوهش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31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نتیجه‌گیری </a:t>
            </a:r>
            <a:r>
              <a:rPr lang="fa-IR" dirty="0"/>
              <a:t>سطح 1 مورد بررسی</a:t>
            </a:r>
          </a:p>
          <a:p>
            <a:pPr lvl="1"/>
            <a:r>
              <a:rPr lang="fa-IR" dirty="0"/>
              <a:t>موضوع سطح 2</a:t>
            </a:r>
          </a:p>
          <a:p>
            <a:pPr lvl="1"/>
            <a:r>
              <a:rPr lang="fa-IR" dirty="0"/>
              <a:t>موضوع سطح 2</a:t>
            </a:r>
          </a:p>
          <a:p>
            <a:r>
              <a:rPr lang="fa-IR" dirty="0"/>
              <a:t>نتیجه‌گیری سطح 1 مورد بررسی</a:t>
            </a:r>
          </a:p>
          <a:p>
            <a:r>
              <a:rPr lang="fa-IR" dirty="0"/>
              <a:t>نتیجه‌گیری سطح 1 مورد بررسی</a:t>
            </a:r>
          </a:p>
          <a:p>
            <a:pPr lvl="1"/>
            <a:r>
              <a:rPr lang="fa-IR" dirty="0" smtClean="0"/>
              <a:t>موضوع </a:t>
            </a:r>
            <a:r>
              <a:rPr lang="fa-IR" dirty="0"/>
              <a:t>سطح 2</a:t>
            </a:r>
          </a:p>
          <a:p>
            <a:r>
              <a:rPr lang="fa-IR" dirty="0"/>
              <a:t>نتیجه‌گیری سطح 1 مورد بررسی</a:t>
            </a:r>
          </a:p>
          <a:p>
            <a:r>
              <a:rPr lang="fa-IR" dirty="0"/>
              <a:t>نتیجه‌گیری سطح 1 مورد بررسی</a:t>
            </a:r>
          </a:p>
          <a:p>
            <a:pPr lvl="1"/>
            <a:r>
              <a:rPr lang="fa-IR" dirty="0" smtClean="0"/>
              <a:t>موضوع </a:t>
            </a:r>
            <a:r>
              <a:rPr lang="fa-IR" dirty="0"/>
              <a:t>سطح 2</a:t>
            </a:r>
          </a:p>
          <a:p>
            <a:r>
              <a:rPr lang="fa-IR" dirty="0"/>
              <a:t>نتیجه‌گیری سطح 1 مورد بررسی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59C07-2FCB-45BF-9806-88CB5B058E08}" type="slidenum">
              <a:rPr lang="fa-IR" smtClean="0"/>
              <a:pPr/>
              <a:t>16</a:t>
            </a:fld>
            <a:endParaRPr lang="fa-IR" dirty="0"/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0" y="2139207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10" name="Rectangle 9">
            <a:hlinkClick r:id="rId3" action="ppaction://hlinksldjump"/>
          </p:cNvPr>
          <p:cNvSpPr/>
          <p:nvPr/>
        </p:nvSpPr>
        <p:spPr>
          <a:xfrm>
            <a:off x="0" y="2677178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3760041"/>
            <a:ext cx="1283187" cy="489527"/>
          </a:xfrm>
          <a:prstGeom prst="rect">
            <a:avLst/>
          </a:prstGeom>
          <a:solidFill>
            <a:schemeClr val="tx2"/>
          </a:solidFill>
          <a:ln w="254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bg1"/>
                </a:solidFill>
                <a:cs typeface="B Mitra" panose="00000400000000000000" pitchFamily="2" charset="-78"/>
              </a:rPr>
              <a:t>نتیجه‌گیری</a:t>
            </a:r>
            <a:endParaRPr lang="fa-IR" b="1" dirty="0">
              <a:solidFill>
                <a:schemeClr val="bg1"/>
              </a:solidFill>
              <a:cs typeface="B Mitra" panose="00000400000000000000" pitchFamily="2" charset="-78"/>
            </a:endParaRPr>
          </a:p>
        </p:txBody>
      </p:sp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1" y="4297626"/>
            <a:ext cx="523240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20" name="Rectangle 19">
            <a:hlinkClick r:id="rId2" action="ppaction://hlinksldjump"/>
          </p:cNvPr>
          <p:cNvSpPr/>
          <p:nvPr/>
        </p:nvSpPr>
        <p:spPr>
          <a:xfrm>
            <a:off x="0" y="1601236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15" name="Rectangle 14">
            <a:hlinkClick r:id="rId3" action="ppaction://hlinksldjump"/>
          </p:cNvPr>
          <p:cNvSpPr/>
          <p:nvPr/>
        </p:nvSpPr>
        <p:spPr>
          <a:xfrm>
            <a:off x="0" y="3221684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1408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۶. کاربرد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شرح کاربرد پژوهش در ایران و جهان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3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کاربرد </a:t>
            </a:r>
            <a:r>
              <a:rPr lang="fa-IR" dirty="0"/>
              <a:t>سطح 1 مورد بررسی</a:t>
            </a:r>
          </a:p>
          <a:p>
            <a:pPr lvl="1"/>
            <a:r>
              <a:rPr lang="fa-IR" dirty="0"/>
              <a:t>موضوع سطح 2</a:t>
            </a:r>
          </a:p>
          <a:p>
            <a:pPr lvl="1"/>
            <a:r>
              <a:rPr lang="fa-IR" dirty="0"/>
              <a:t>موضوع سطح 2</a:t>
            </a:r>
          </a:p>
          <a:p>
            <a:r>
              <a:rPr lang="fa-IR" dirty="0"/>
              <a:t>کاربرد سطح 1 مورد بررسی</a:t>
            </a:r>
          </a:p>
          <a:p>
            <a:r>
              <a:rPr lang="fa-IR" dirty="0"/>
              <a:t>کاربرد سطح 1 مورد بررسی</a:t>
            </a:r>
          </a:p>
          <a:p>
            <a:pPr lvl="1"/>
            <a:r>
              <a:rPr lang="fa-IR" dirty="0" smtClean="0"/>
              <a:t>موضوع </a:t>
            </a:r>
            <a:r>
              <a:rPr lang="fa-IR" dirty="0"/>
              <a:t>سطح 2</a:t>
            </a:r>
          </a:p>
          <a:p>
            <a:r>
              <a:rPr lang="fa-IR" dirty="0"/>
              <a:t>کاربرد سطح 1 مورد بررسی</a:t>
            </a:r>
          </a:p>
          <a:p>
            <a:r>
              <a:rPr lang="fa-IR" dirty="0"/>
              <a:t>کاربرد سطح 1 مورد بررسی</a:t>
            </a:r>
          </a:p>
          <a:p>
            <a:pPr lvl="1"/>
            <a:r>
              <a:rPr lang="fa-IR" dirty="0" smtClean="0"/>
              <a:t>موضوع </a:t>
            </a:r>
            <a:r>
              <a:rPr lang="fa-IR" dirty="0"/>
              <a:t>سطح 2</a:t>
            </a:r>
          </a:p>
          <a:p>
            <a:r>
              <a:rPr lang="fa-IR" dirty="0"/>
              <a:t>کاربرد سطح 1 مورد بررسی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59C07-2FCB-45BF-9806-88CB5B058E08}" type="slidenum">
              <a:rPr lang="fa-IR" smtClean="0"/>
              <a:pPr/>
              <a:t>18</a:t>
            </a:fld>
            <a:endParaRPr lang="fa-IR" dirty="0"/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0" y="2139207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10" name="Rectangle 9">
            <a:hlinkClick r:id="rId3" action="ppaction://hlinksldjump"/>
          </p:cNvPr>
          <p:cNvSpPr/>
          <p:nvPr/>
        </p:nvSpPr>
        <p:spPr>
          <a:xfrm>
            <a:off x="0" y="2677178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4297625"/>
            <a:ext cx="1283187" cy="489527"/>
          </a:xfrm>
          <a:prstGeom prst="rect">
            <a:avLst/>
          </a:prstGeom>
          <a:solidFill>
            <a:schemeClr val="tx2"/>
          </a:solidFill>
          <a:ln w="254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bg1"/>
                </a:solidFill>
                <a:cs typeface="B Mitra" panose="00000400000000000000" pitchFamily="2" charset="-78"/>
              </a:rPr>
              <a:t>کاربرد</a:t>
            </a:r>
            <a:endParaRPr lang="fa-IR" b="1" dirty="0">
              <a:solidFill>
                <a:schemeClr val="bg1"/>
              </a:solidFill>
              <a:cs typeface="B Mitra" panose="00000400000000000000" pitchFamily="2" charset="-78"/>
            </a:endParaRP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" y="3759655"/>
            <a:ext cx="523240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20" name="Rectangle 19">
            <a:hlinkClick r:id="rId2" action="ppaction://hlinksldjump"/>
          </p:cNvPr>
          <p:cNvSpPr/>
          <p:nvPr/>
        </p:nvSpPr>
        <p:spPr>
          <a:xfrm>
            <a:off x="0" y="1601236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12" name="Rectangle 11">
            <a:hlinkClick r:id="rId3" action="ppaction://hlinksldjump"/>
          </p:cNvPr>
          <p:cNvSpPr/>
          <p:nvPr/>
        </p:nvSpPr>
        <p:spPr>
          <a:xfrm>
            <a:off x="0" y="3212868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3376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1. مقدمه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شرح مقدمه و هدف مطالعه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83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مقدمه 1 مورد بررسی</a:t>
            </a:r>
          </a:p>
          <a:p>
            <a:pPr lvl="1"/>
            <a:r>
              <a:rPr lang="fa-IR" dirty="0" smtClean="0"/>
              <a:t>موضوع سطح 2</a:t>
            </a:r>
          </a:p>
          <a:p>
            <a:pPr lvl="1"/>
            <a:r>
              <a:rPr lang="fa-IR" dirty="0" smtClean="0"/>
              <a:t>موضوع سطح 2</a:t>
            </a:r>
          </a:p>
          <a:p>
            <a:r>
              <a:rPr lang="fa-IR" dirty="0"/>
              <a:t>مقدمه 1 مورد بررسی</a:t>
            </a:r>
          </a:p>
          <a:p>
            <a:r>
              <a:rPr lang="fa-IR" dirty="0"/>
              <a:t>مقدمه 1 مورد بررسی</a:t>
            </a:r>
          </a:p>
          <a:p>
            <a:pPr lvl="1"/>
            <a:r>
              <a:rPr lang="fa-IR" dirty="0" smtClean="0"/>
              <a:t>موضوع سطح 2</a:t>
            </a:r>
          </a:p>
          <a:p>
            <a:r>
              <a:rPr lang="fa-IR" dirty="0"/>
              <a:t>مقدمه 1 مورد بررسی</a:t>
            </a:r>
          </a:p>
          <a:p>
            <a:r>
              <a:rPr lang="fa-IR" dirty="0"/>
              <a:t>مقدمه 1 مورد بررسی</a:t>
            </a:r>
          </a:p>
          <a:p>
            <a:pPr lvl="1"/>
            <a:r>
              <a:rPr lang="fa-IR" dirty="0" smtClean="0"/>
              <a:t>موضوع سطح 2</a:t>
            </a:r>
          </a:p>
          <a:p>
            <a:r>
              <a:rPr lang="fa-IR" dirty="0" smtClean="0"/>
              <a:t>روش کار سطح بعدی</a:t>
            </a:r>
            <a:endParaRPr lang="fa-I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59C07-2FCB-45BF-9806-88CB5B058E08}" type="slidenum">
              <a:rPr lang="fa-IR" smtClean="0"/>
              <a:pPr/>
              <a:t>3</a:t>
            </a:fld>
            <a:endParaRPr lang="fa-IR" dirty="0"/>
          </a:p>
        </p:txBody>
      </p:sp>
      <p:sp>
        <p:nvSpPr>
          <p:cNvPr id="5" name="Rectangle 4">
            <a:hlinkClick r:id="rId2" action="ppaction://hlinksldjump"/>
          </p:cNvPr>
          <p:cNvSpPr/>
          <p:nvPr/>
        </p:nvSpPr>
        <p:spPr>
          <a:xfrm>
            <a:off x="0" y="2677179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6" name="Rectangle 5">
            <a:hlinkClick r:id="rId3" action="ppaction://hlinksldjump"/>
          </p:cNvPr>
          <p:cNvSpPr/>
          <p:nvPr/>
        </p:nvSpPr>
        <p:spPr>
          <a:xfrm>
            <a:off x="0" y="3215151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7" name="Rectangle 6">
            <a:hlinkClick r:id="rId4" action="ppaction://hlinksldjump"/>
          </p:cNvPr>
          <p:cNvSpPr/>
          <p:nvPr/>
        </p:nvSpPr>
        <p:spPr>
          <a:xfrm>
            <a:off x="1" y="3753123"/>
            <a:ext cx="523240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9" name="Rectangle 8">
            <a:hlinkClick r:id="rId4" action="ppaction://hlinksldjump"/>
          </p:cNvPr>
          <p:cNvSpPr/>
          <p:nvPr/>
        </p:nvSpPr>
        <p:spPr>
          <a:xfrm>
            <a:off x="1" y="4291095"/>
            <a:ext cx="523240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1593715"/>
            <a:ext cx="1283187" cy="489527"/>
          </a:xfrm>
          <a:prstGeom prst="rect">
            <a:avLst/>
          </a:prstGeom>
          <a:solidFill>
            <a:schemeClr val="tx2"/>
          </a:solidFill>
          <a:ln w="254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bg1"/>
                </a:solidFill>
                <a:cs typeface="B Mitra" panose="00000400000000000000" pitchFamily="2" charset="-78"/>
              </a:rPr>
              <a:t>مقدمه</a:t>
            </a:r>
            <a:endParaRPr lang="fa-IR" b="1" dirty="0">
              <a:solidFill>
                <a:schemeClr val="bg1"/>
              </a:solidFill>
              <a:cs typeface="B Mitra" panose="00000400000000000000" pitchFamily="2" charset="-78"/>
            </a:endParaRPr>
          </a:p>
        </p:txBody>
      </p:sp>
      <p:sp>
        <p:nvSpPr>
          <p:cNvPr id="13" name="Rectangle 12">
            <a:hlinkClick r:id="rId2" action="ppaction://hlinksldjump"/>
          </p:cNvPr>
          <p:cNvSpPr/>
          <p:nvPr/>
        </p:nvSpPr>
        <p:spPr>
          <a:xfrm>
            <a:off x="0" y="2131687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3955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مقدمه 1 مورد بررسی</a:t>
            </a:r>
          </a:p>
          <a:p>
            <a:pPr lvl="1"/>
            <a:r>
              <a:rPr lang="fa-IR" dirty="0" smtClean="0"/>
              <a:t>موضوع سطح 2</a:t>
            </a:r>
          </a:p>
          <a:p>
            <a:pPr lvl="1"/>
            <a:r>
              <a:rPr lang="fa-IR" dirty="0" smtClean="0"/>
              <a:t>موضوع سطح 2</a:t>
            </a:r>
          </a:p>
          <a:p>
            <a:r>
              <a:rPr lang="fa-IR" dirty="0"/>
              <a:t>مقدمه 1 مورد بررسی</a:t>
            </a:r>
          </a:p>
          <a:p>
            <a:r>
              <a:rPr lang="fa-IR" dirty="0"/>
              <a:t>مقدمه 1 مورد بررسی</a:t>
            </a:r>
          </a:p>
          <a:p>
            <a:pPr lvl="1"/>
            <a:r>
              <a:rPr lang="fa-IR" dirty="0" smtClean="0"/>
              <a:t>موضوع سطح 2</a:t>
            </a:r>
          </a:p>
          <a:p>
            <a:r>
              <a:rPr lang="fa-IR" dirty="0"/>
              <a:t>مقدمه 1 مورد بررسی</a:t>
            </a:r>
          </a:p>
          <a:p>
            <a:r>
              <a:rPr lang="fa-IR" dirty="0"/>
              <a:t>مقدمه 1 مورد بررسی</a:t>
            </a:r>
          </a:p>
          <a:p>
            <a:pPr lvl="1"/>
            <a:r>
              <a:rPr lang="fa-IR" dirty="0" smtClean="0"/>
              <a:t>موضوع سطح 2</a:t>
            </a:r>
          </a:p>
          <a:p>
            <a:r>
              <a:rPr lang="fa-IR" dirty="0" smtClean="0"/>
              <a:t>روش کار سطح بعدی</a:t>
            </a:r>
            <a:endParaRPr lang="fa-I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59C07-2FCB-45BF-9806-88CB5B058E08}" type="slidenum">
              <a:rPr lang="fa-IR" smtClean="0"/>
              <a:pPr/>
              <a:t>4</a:t>
            </a:fld>
            <a:endParaRPr lang="fa-IR" dirty="0"/>
          </a:p>
        </p:txBody>
      </p:sp>
      <p:sp>
        <p:nvSpPr>
          <p:cNvPr id="5" name="Rectangle 4">
            <a:hlinkClick r:id="rId2" action="ppaction://hlinksldjump"/>
          </p:cNvPr>
          <p:cNvSpPr/>
          <p:nvPr/>
        </p:nvSpPr>
        <p:spPr>
          <a:xfrm>
            <a:off x="0" y="2677179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6" name="Rectangle 5">
            <a:hlinkClick r:id="rId3" action="ppaction://hlinksldjump"/>
          </p:cNvPr>
          <p:cNvSpPr/>
          <p:nvPr/>
        </p:nvSpPr>
        <p:spPr>
          <a:xfrm>
            <a:off x="0" y="3215151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7" name="Rectangle 6">
            <a:hlinkClick r:id="rId4" action="ppaction://hlinksldjump"/>
          </p:cNvPr>
          <p:cNvSpPr/>
          <p:nvPr/>
        </p:nvSpPr>
        <p:spPr>
          <a:xfrm>
            <a:off x="1" y="3753123"/>
            <a:ext cx="523240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9" name="Rectangle 8">
            <a:hlinkClick r:id="rId4" action="ppaction://hlinksldjump"/>
          </p:cNvPr>
          <p:cNvSpPr/>
          <p:nvPr/>
        </p:nvSpPr>
        <p:spPr>
          <a:xfrm>
            <a:off x="1" y="4291095"/>
            <a:ext cx="523240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1593715"/>
            <a:ext cx="1283187" cy="489527"/>
          </a:xfrm>
          <a:prstGeom prst="rect">
            <a:avLst/>
          </a:prstGeom>
          <a:solidFill>
            <a:schemeClr val="tx2"/>
          </a:solidFill>
          <a:ln w="254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bg1"/>
                </a:solidFill>
                <a:cs typeface="B Mitra" panose="00000400000000000000" pitchFamily="2" charset="-78"/>
              </a:rPr>
              <a:t>مقدمه</a:t>
            </a:r>
            <a:endParaRPr lang="fa-IR" b="1" dirty="0">
              <a:solidFill>
                <a:schemeClr val="bg1"/>
              </a:solidFill>
              <a:cs typeface="B Mitra" panose="00000400000000000000" pitchFamily="2" charset="-78"/>
            </a:endParaRPr>
          </a:p>
        </p:txBody>
      </p:sp>
      <p:sp>
        <p:nvSpPr>
          <p:cNvPr id="13" name="Rectangle 12">
            <a:hlinkClick r:id="rId2" action="ppaction://hlinksldjump"/>
          </p:cNvPr>
          <p:cNvSpPr/>
          <p:nvPr/>
        </p:nvSpPr>
        <p:spPr>
          <a:xfrm>
            <a:off x="0" y="2131687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0417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2. شرح کار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شرح متود انجام شده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14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روش کار سطح 1 مورد بررسی</a:t>
            </a:r>
          </a:p>
          <a:p>
            <a:pPr lvl="1"/>
            <a:r>
              <a:rPr lang="fa-IR" dirty="0"/>
              <a:t>موضوع سطح 2</a:t>
            </a:r>
          </a:p>
          <a:p>
            <a:pPr lvl="1"/>
            <a:r>
              <a:rPr lang="fa-IR" dirty="0"/>
              <a:t>موضوع سطح 2</a:t>
            </a:r>
          </a:p>
          <a:p>
            <a:r>
              <a:rPr lang="fa-IR" dirty="0"/>
              <a:t>روش کار سطح 1 مورد بررسی</a:t>
            </a:r>
          </a:p>
          <a:p>
            <a:r>
              <a:rPr lang="fa-IR" dirty="0"/>
              <a:t>روش کار سطح 1 مورد بررسی</a:t>
            </a:r>
          </a:p>
          <a:p>
            <a:pPr lvl="1"/>
            <a:r>
              <a:rPr lang="fa-IR" dirty="0"/>
              <a:t>موضوع سطح 2</a:t>
            </a:r>
          </a:p>
          <a:p>
            <a:r>
              <a:rPr lang="fa-IR" dirty="0"/>
              <a:t>روش کار سطح 1 مورد بررسی</a:t>
            </a:r>
          </a:p>
          <a:p>
            <a:r>
              <a:rPr lang="fa-IR" dirty="0"/>
              <a:t>روش کار سطح 1 مورد بررسی</a:t>
            </a:r>
          </a:p>
          <a:p>
            <a:pPr lvl="1"/>
            <a:r>
              <a:rPr lang="fa-IR" dirty="0"/>
              <a:t>موضوع سطح 2</a:t>
            </a:r>
          </a:p>
          <a:p>
            <a:r>
              <a:rPr lang="fa-IR" dirty="0"/>
              <a:t>روش کار سطح بعدی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59C07-2FCB-45BF-9806-88CB5B058E08}" type="slidenum">
              <a:rPr lang="fa-IR" smtClean="0"/>
              <a:pPr/>
              <a:t>6</a:t>
            </a:fld>
            <a:endParaRPr lang="fa-IR" dirty="0"/>
          </a:p>
        </p:txBody>
      </p:sp>
      <p:sp>
        <p:nvSpPr>
          <p:cNvPr id="13" name="Rectangle 12">
            <a:hlinkClick r:id="rId2" action="ppaction://hlinksldjump"/>
          </p:cNvPr>
          <p:cNvSpPr/>
          <p:nvPr/>
        </p:nvSpPr>
        <p:spPr>
          <a:xfrm>
            <a:off x="0" y="3215151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16" name="Rectangle 15">
            <a:hlinkClick r:id="rId3" action="ppaction://hlinksldjump"/>
          </p:cNvPr>
          <p:cNvSpPr/>
          <p:nvPr/>
        </p:nvSpPr>
        <p:spPr>
          <a:xfrm>
            <a:off x="1" y="3753123"/>
            <a:ext cx="523240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2139207"/>
            <a:ext cx="1283187" cy="489527"/>
          </a:xfrm>
          <a:prstGeom prst="rect">
            <a:avLst/>
          </a:prstGeom>
          <a:solidFill>
            <a:schemeClr val="tx2"/>
          </a:solidFill>
          <a:ln w="254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bg1"/>
                </a:solidFill>
                <a:cs typeface="B Mitra" panose="00000400000000000000" pitchFamily="2" charset="-78"/>
              </a:rPr>
              <a:t>روش کار</a:t>
            </a:r>
            <a:endParaRPr lang="fa-IR" b="1" dirty="0">
              <a:solidFill>
                <a:schemeClr val="bg1"/>
              </a:solidFill>
              <a:cs typeface="B Mitra" panose="00000400000000000000" pitchFamily="2" charset="-78"/>
            </a:endParaRPr>
          </a:p>
        </p:txBody>
      </p:sp>
      <p:sp>
        <p:nvSpPr>
          <p:cNvPr id="9" name="Rectangle 8">
            <a:hlinkClick r:id="rId4" action="ppaction://hlinksldjump"/>
          </p:cNvPr>
          <p:cNvSpPr/>
          <p:nvPr/>
        </p:nvSpPr>
        <p:spPr>
          <a:xfrm>
            <a:off x="0" y="1601235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10" name="Rectangle 9">
            <a:hlinkClick r:id="rId3" action="ppaction://hlinksldjump"/>
          </p:cNvPr>
          <p:cNvSpPr/>
          <p:nvPr/>
        </p:nvSpPr>
        <p:spPr>
          <a:xfrm>
            <a:off x="1" y="4291095"/>
            <a:ext cx="523240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0" y="2677179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6970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روش کار سطح 1 مورد بررسی</a:t>
            </a:r>
          </a:p>
          <a:p>
            <a:pPr lvl="1"/>
            <a:r>
              <a:rPr lang="fa-IR" dirty="0"/>
              <a:t>موضوع سطح 2</a:t>
            </a:r>
          </a:p>
          <a:p>
            <a:pPr lvl="1"/>
            <a:r>
              <a:rPr lang="fa-IR" dirty="0"/>
              <a:t>موضوع سطح 2</a:t>
            </a:r>
          </a:p>
          <a:p>
            <a:r>
              <a:rPr lang="fa-IR" dirty="0"/>
              <a:t>روش کار سطح 1 مورد بررسی</a:t>
            </a:r>
          </a:p>
          <a:p>
            <a:r>
              <a:rPr lang="fa-IR" dirty="0"/>
              <a:t>روش کار سطح 1 مورد بررسی</a:t>
            </a:r>
          </a:p>
          <a:p>
            <a:pPr lvl="1"/>
            <a:r>
              <a:rPr lang="fa-IR" dirty="0"/>
              <a:t>موضوع سطح 2</a:t>
            </a:r>
          </a:p>
          <a:p>
            <a:r>
              <a:rPr lang="fa-IR" dirty="0"/>
              <a:t>روش کار سطح 1 مورد بررسی</a:t>
            </a:r>
          </a:p>
          <a:p>
            <a:r>
              <a:rPr lang="fa-IR" dirty="0"/>
              <a:t>روش کار سطح 1 مورد بررسی</a:t>
            </a:r>
          </a:p>
          <a:p>
            <a:pPr lvl="1"/>
            <a:r>
              <a:rPr lang="fa-IR" dirty="0"/>
              <a:t>موضوع سطح 2</a:t>
            </a:r>
          </a:p>
          <a:p>
            <a:r>
              <a:rPr lang="fa-IR" dirty="0"/>
              <a:t>روش کار سطح بعدی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59C07-2FCB-45BF-9806-88CB5B058E08}" type="slidenum">
              <a:rPr lang="fa-IR" smtClean="0"/>
              <a:pPr/>
              <a:t>7</a:t>
            </a:fld>
            <a:endParaRPr lang="fa-IR" dirty="0"/>
          </a:p>
        </p:txBody>
      </p:sp>
      <p:sp>
        <p:nvSpPr>
          <p:cNvPr id="13" name="Rectangle 12">
            <a:hlinkClick r:id="rId2" action="ppaction://hlinksldjump"/>
          </p:cNvPr>
          <p:cNvSpPr/>
          <p:nvPr/>
        </p:nvSpPr>
        <p:spPr>
          <a:xfrm>
            <a:off x="0" y="3215151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16" name="Rectangle 15">
            <a:hlinkClick r:id="rId3" action="ppaction://hlinksldjump"/>
          </p:cNvPr>
          <p:cNvSpPr/>
          <p:nvPr/>
        </p:nvSpPr>
        <p:spPr>
          <a:xfrm>
            <a:off x="1" y="3753123"/>
            <a:ext cx="523240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2139207"/>
            <a:ext cx="1283187" cy="489527"/>
          </a:xfrm>
          <a:prstGeom prst="rect">
            <a:avLst/>
          </a:prstGeom>
          <a:solidFill>
            <a:schemeClr val="tx2"/>
          </a:solidFill>
          <a:ln w="254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bg1"/>
                </a:solidFill>
                <a:cs typeface="B Mitra" panose="00000400000000000000" pitchFamily="2" charset="-78"/>
              </a:rPr>
              <a:t>روش کار</a:t>
            </a:r>
            <a:endParaRPr lang="fa-IR" b="1" dirty="0">
              <a:solidFill>
                <a:schemeClr val="bg1"/>
              </a:solidFill>
              <a:cs typeface="B Mitra" panose="00000400000000000000" pitchFamily="2" charset="-78"/>
            </a:endParaRPr>
          </a:p>
        </p:txBody>
      </p:sp>
      <p:sp>
        <p:nvSpPr>
          <p:cNvPr id="9" name="Rectangle 8">
            <a:hlinkClick r:id="rId4" action="ppaction://hlinksldjump"/>
          </p:cNvPr>
          <p:cNvSpPr/>
          <p:nvPr/>
        </p:nvSpPr>
        <p:spPr>
          <a:xfrm>
            <a:off x="0" y="1601235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10" name="Rectangle 9">
            <a:hlinkClick r:id="rId3" action="ppaction://hlinksldjump"/>
          </p:cNvPr>
          <p:cNvSpPr/>
          <p:nvPr/>
        </p:nvSpPr>
        <p:spPr>
          <a:xfrm>
            <a:off x="1" y="4291095"/>
            <a:ext cx="523240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0" y="2677179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5751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3. نتایج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گزارش نتایج بدست آمده از پژوهش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12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نتایج سطح 1 مورد بررسی</a:t>
            </a:r>
          </a:p>
          <a:p>
            <a:pPr lvl="1"/>
            <a:r>
              <a:rPr lang="fa-IR" dirty="0"/>
              <a:t>موضوع سطح 2</a:t>
            </a:r>
          </a:p>
          <a:p>
            <a:pPr lvl="1"/>
            <a:r>
              <a:rPr lang="fa-IR" dirty="0"/>
              <a:t>موضوع سطح 2</a:t>
            </a:r>
          </a:p>
          <a:p>
            <a:r>
              <a:rPr lang="fa-IR" dirty="0"/>
              <a:t>نتایج سطح 1 مورد بررسی</a:t>
            </a:r>
          </a:p>
          <a:p>
            <a:r>
              <a:rPr lang="fa-IR" dirty="0"/>
              <a:t>نتایج سطح 1 مورد بررسی</a:t>
            </a:r>
          </a:p>
          <a:p>
            <a:pPr lvl="1"/>
            <a:r>
              <a:rPr lang="fa-IR" dirty="0"/>
              <a:t>موضوع سطح 2</a:t>
            </a:r>
          </a:p>
          <a:p>
            <a:r>
              <a:rPr lang="fa-IR" dirty="0"/>
              <a:t>نتایج سطح 1 مورد بررسی</a:t>
            </a:r>
          </a:p>
          <a:p>
            <a:r>
              <a:rPr lang="fa-IR" dirty="0"/>
              <a:t>نتایج سطح 1 مورد بررسی</a:t>
            </a:r>
          </a:p>
          <a:p>
            <a:pPr lvl="1"/>
            <a:r>
              <a:rPr lang="fa-IR" dirty="0"/>
              <a:t>موضوع سطح 2</a:t>
            </a:r>
          </a:p>
          <a:p>
            <a:r>
              <a:rPr lang="fa-IR" dirty="0"/>
              <a:t>نتایج سطح بعدی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59C07-2FCB-45BF-9806-88CB5B058E08}" type="slidenum">
              <a:rPr lang="fa-IR" smtClean="0"/>
              <a:pPr/>
              <a:t>9</a:t>
            </a:fld>
            <a:endParaRPr lang="fa-IR" dirty="0"/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0" y="2139207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13" name="Rectangle 12">
            <a:hlinkClick r:id="rId3" action="ppaction://hlinksldjump"/>
          </p:cNvPr>
          <p:cNvSpPr/>
          <p:nvPr/>
        </p:nvSpPr>
        <p:spPr>
          <a:xfrm>
            <a:off x="1" y="3753123"/>
            <a:ext cx="523240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2680446"/>
            <a:ext cx="1283187" cy="489527"/>
          </a:xfrm>
          <a:prstGeom prst="rect">
            <a:avLst/>
          </a:prstGeom>
          <a:solidFill>
            <a:schemeClr val="tx2"/>
          </a:solidFill>
          <a:ln w="254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bg1"/>
                </a:solidFill>
                <a:cs typeface="B Mitra" panose="00000400000000000000" pitchFamily="2" charset="-78"/>
              </a:rPr>
              <a:t>نتایج</a:t>
            </a:r>
            <a:endParaRPr lang="fa-IR" b="1" dirty="0">
              <a:solidFill>
                <a:schemeClr val="bg1"/>
              </a:solidFill>
              <a:cs typeface="B Mitra" panose="00000400000000000000" pitchFamily="2" charset="-78"/>
            </a:endParaRPr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0" y="1597968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17" name="Rectangle 16">
            <a:hlinkClick r:id="rId3" action="ppaction://hlinksldjump"/>
          </p:cNvPr>
          <p:cNvSpPr/>
          <p:nvPr/>
        </p:nvSpPr>
        <p:spPr>
          <a:xfrm>
            <a:off x="1" y="4287829"/>
            <a:ext cx="523240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0" y="3211884"/>
            <a:ext cx="523241" cy="489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accent1"/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6499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363764"/>
      </a:dk2>
      <a:lt2>
        <a:srgbClr val="DFE3E5"/>
      </a:lt2>
      <a:accent1>
        <a:srgbClr val="335B74"/>
      </a:accent1>
      <a:accent2>
        <a:srgbClr val="0ACED8"/>
      </a:accent2>
      <a:accent3>
        <a:srgbClr val="EFC94C"/>
      </a:accent3>
      <a:accent4>
        <a:srgbClr val="DF1F5A"/>
      </a:accent4>
      <a:accent5>
        <a:srgbClr val="2B9B58"/>
      </a:accent5>
      <a:accent6>
        <a:srgbClr val="62A39F"/>
      </a:accent6>
      <a:hlink>
        <a:srgbClr val="6EAC1C"/>
      </a:hlink>
      <a:folHlink>
        <a:srgbClr val="5F1D9B"/>
      </a:folHlink>
    </a:clrScheme>
    <a:fontScheme name="Registry">
      <a:majorFont>
        <a:latin typeface="Calibri"/>
        <a:ea typeface=""/>
        <a:cs typeface="B Titr"/>
      </a:majorFont>
      <a:minorFont>
        <a:latin typeface="Calibri"/>
        <a:ea typeface=""/>
        <a:cs typeface="B Nazani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533</TotalTime>
  <Words>456</Words>
  <Application>Microsoft Office PowerPoint</Application>
  <PresentationFormat>On-screen Show (4:3)</PresentationFormat>
  <Paragraphs>128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B Mitra</vt:lpstr>
      <vt:lpstr>B Nazanin</vt:lpstr>
      <vt:lpstr>B Titr</vt:lpstr>
      <vt:lpstr>Calibri</vt:lpstr>
      <vt:lpstr>Wingdings</vt:lpstr>
      <vt:lpstr>Office Theme</vt:lpstr>
      <vt:lpstr>عنوان</vt:lpstr>
      <vt:lpstr>1. مقدمه</vt:lpstr>
      <vt:lpstr>PowerPoint Presentation</vt:lpstr>
      <vt:lpstr>PowerPoint Presentation</vt:lpstr>
      <vt:lpstr>2. شرح کار</vt:lpstr>
      <vt:lpstr>PowerPoint Presentation</vt:lpstr>
      <vt:lpstr>PowerPoint Presentation</vt:lpstr>
      <vt:lpstr>3. نتایج</vt:lpstr>
      <vt:lpstr>PowerPoint Presentation</vt:lpstr>
      <vt:lpstr>PowerPoint Presentation</vt:lpstr>
      <vt:lpstr>PowerPoint Presentation</vt:lpstr>
      <vt:lpstr>PowerPoint Presentation</vt:lpstr>
      <vt:lpstr>4. بحث</vt:lpstr>
      <vt:lpstr>PowerPoint Presentation</vt:lpstr>
      <vt:lpstr>۵. نتیجه‌گیری</vt:lpstr>
      <vt:lpstr>PowerPoint Presentation</vt:lpstr>
      <vt:lpstr>۶. کاربرد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Mehran Modaresi</dc:creator>
  <cp:lastModifiedBy>Behnaz Imani</cp:lastModifiedBy>
  <cp:revision>58</cp:revision>
  <dcterms:created xsi:type="dcterms:W3CDTF">2017-02-01T22:40:45Z</dcterms:created>
  <dcterms:modified xsi:type="dcterms:W3CDTF">2023-10-18T10:18:47Z</dcterms:modified>
</cp:coreProperties>
</file>